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3" r:id="rId4"/>
    <p:sldId id="257" r:id="rId5"/>
    <p:sldId id="258" r:id="rId6"/>
    <p:sldId id="29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84" r:id="rId23"/>
    <p:sldId id="285" r:id="rId24"/>
    <p:sldId id="287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1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590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3336925"/>
            <a:ext cx="6480175" cy="2301875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effectLst/>
              </a:rPr>
              <a:t>Подготовила  воспитатель </a:t>
            </a:r>
            <a:r>
              <a:rPr lang="ru-RU" sz="2000" b="0" dirty="0" err="1" smtClean="0">
                <a:effectLst/>
              </a:rPr>
              <a:t>Куданова</a:t>
            </a:r>
            <a:r>
              <a:rPr lang="ru-RU" sz="2000" b="0" dirty="0" smtClean="0">
                <a:effectLst/>
              </a:rPr>
              <a:t> О.В.</a:t>
            </a:r>
            <a:endParaRPr lang="ru-RU" sz="2000" b="0" dirty="0"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0" y="1544638"/>
            <a:ext cx="6480175" cy="1752600"/>
          </a:xfrm>
        </p:spPr>
        <p:txBody>
          <a:bodyPr>
            <a:normAutofit fontScale="92500"/>
          </a:bodyPr>
          <a:lstStyle/>
          <a:p>
            <a:r>
              <a:rPr lang="ru-RU" sz="6600" dirty="0" smtClean="0"/>
              <a:t>Кузнечное дело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kovk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02" y="571480"/>
            <a:ext cx="8022363" cy="5802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img_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01762" cy="563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kovkk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3"/>
            <a:ext cx="433985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Slava1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857916" cy="620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d5ee9a80e8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92948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15gorod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6616"/>
            <a:ext cx="7424765" cy="5759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1211806405_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10528" cy="5857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p1070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80" y="285728"/>
            <a:ext cx="8242445" cy="6176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fdnfg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643602" cy="616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vviedienskiie-prostory-putievoditiel-po-tierien-ghul-skomu-raionu-ul-ianovskoi-oblasti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3822"/>
            <a:ext cx="6929486" cy="612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4714875" cy="215582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Ульяновске </a:t>
            </a:r>
            <a:r>
              <a:rPr lang="ru-RU" sz="2000" b="1" dirty="0" err="1" smtClean="0"/>
              <a:t>существуетСимбирский</a:t>
            </a:r>
            <a:r>
              <a:rPr lang="ru-RU" sz="2000" b="1" dirty="0" smtClean="0"/>
              <a:t> кузнечный двор "Корч"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Симбирский</a:t>
            </a:r>
            <a:r>
              <a:rPr lang="ru-RU" sz="2000" dirty="0" smtClean="0"/>
              <a:t> кузнечный двор "Корч" организован в 1986 г. как творческая мастерская профессиональных кузнецов-художников. Основной коллектив мастеров состоит из 5 человек. Это творческие люди, которые работают в различных направлениях и техниках, сочетая исторический опыт кузнечного искусства и современные средства отделки металлов. Художники "Корч" создают эксклюзивные изделия – от ювелирных изделий, подсвечников, фонарей, каминных наборов до оград и </a:t>
            </a:r>
            <a:r>
              <a:rPr lang="ru-RU" sz="2000" dirty="0" err="1" smtClean="0"/>
              <a:t>металлопластики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4034" name="Picture 2" descr="C:\Users\Home\Desktop\ko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675" y="571480"/>
            <a:ext cx="405752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Home\Desktop\corch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78" y="642918"/>
            <a:ext cx="778984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Home\Desktop\в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500042"/>
            <a:ext cx="8167744" cy="612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Home\Desktop\875a8375f91de049494d6073098e8a2f_954d7bcd60d161d142f5bcc181be7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39182" cy="6179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ome\Desktop\Ulyanovsk_wind_organ_monumen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0006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5837611_Iron_Rose-001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79400"/>
            <a:ext cx="8128000" cy="62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ome\Desktop\larg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571479"/>
            <a:ext cx="7667679" cy="575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ome\Desktop\8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71517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ome\Desktop\b9cbbd_386e33c35f9745d9a1a9eb299a7d9f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005" y="428604"/>
            <a:ext cx="831998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ome\Desktop\kovanyj-vinograd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571480"/>
            <a:ext cx="7881993" cy="591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Положение между металлургическим Уралом и сельскохозяйственными районами юга России вызвало развитие в крае ремесел, связанных с обработкой металла. Почти в каждом селе был свой кузнец, а в ряде сел наблюдалось и скопление кузнецов (Большие Березники, </a:t>
            </a:r>
            <a:r>
              <a:rPr lang="ru-RU" sz="2800" dirty="0" err="1" smtClean="0"/>
              <a:t>Аненково</a:t>
            </a:r>
            <a:r>
              <a:rPr lang="ru-RU" sz="2800" dirty="0" smtClean="0"/>
              <a:t>, Чуфарово). 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ome\Desktop\kovanye-cvety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0" y="500043"/>
            <a:ext cx="7976905" cy="5981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ome\Desktop\8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35" y="571480"/>
            <a:ext cx="865933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Home\Desktop\zuk_met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334268" cy="6455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ome\Desktop\hello_html_m56e232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3" y="500041"/>
            <a:ext cx="7977243" cy="598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Home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Home\Desktop\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35798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Home\Desktop\ghllcudmx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92413"/>
            <a:ext cx="5500726" cy="37983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6700838" cy="1571625"/>
          </a:xfrm>
        </p:spPr>
        <p:txBody>
          <a:bodyPr/>
          <a:lstStyle/>
          <a:p>
            <a:r>
              <a:rPr lang="ru-RU" dirty="0" smtClean="0"/>
              <a:t>                   Спасибо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kuznec-nashego-vremeni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39" y="571480"/>
            <a:ext cx="857792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1486833438__dsc140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5" y="500042"/>
            <a:ext cx="8572560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ome\Desktop\13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40" y="571480"/>
            <a:ext cx="8577920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depositphotos_5711242-stock-photo-blacksmith-forged-iron-smith-anv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28" cy="571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muzei_kuznechnaya_slobod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25" y="571480"/>
            <a:ext cx="881812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29-unian_295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663" y="714357"/>
            <a:ext cx="7816303" cy="566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61</Words>
  <PresentationFormat>Экран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Техническая</vt:lpstr>
      <vt:lpstr>Подготовила  воспитатель Куданова О.В.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 Ульяновске существуетСимбирский кузнечный двор "Корч" Симбирский кузнечный двор "Корч" организован в 1986 г. как творческая мастерская профессиональных кузнецов-художников. Основной коллектив мастеров состоит из 5 человек. Это творческие люди, которые работают в различных направлениях и техниках, сочетая исторический опыт кузнечного искусства и современные средства отделки металлов. Художники "Корч" создают эксклюзивные изделия – от ювелирных изделий, подсвечников, фонарей, каминных наборов до оград и металлопластики.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            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между металлургическим Уралом и сельскохозяйственными районами юга России вызвало развитие в крае ремесел, связанных с обработкой металла. Почти в каждом селе был свой кузнец, а в ряде сел наблюдалось и скопление кузнецов (Большие Березники, Аненково, Чуфарово). </dc:title>
  <dc:creator>Home</dc:creator>
  <cp:lastModifiedBy>Home</cp:lastModifiedBy>
  <cp:revision>7</cp:revision>
  <dcterms:created xsi:type="dcterms:W3CDTF">2017-11-16T05:22:22Z</dcterms:created>
  <dcterms:modified xsi:type="dcterms:W3CDTF">2018-02-20T16:03:35Z</dcterms:modified>
</cp:coreProperties>
</file>